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56" r:id="rId4"/>
    <p:sldId id="257" r:id="rId5"/>
    <p:sldId id="258" r:id="rId6"/>
    <p:sldId id="259" r:id="rId7"/>
    <p:sldId id="261" r:id="rId8"/>
    <p:sldId id="260" r:id="rId9"/>
    <p:sldId id="262" r:id="rId10"/>
    <p:sldId id="264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Metin kutusu"/>
          <p:cNvSpPr txBox="1"/>
          <p:nvPr/>
        </p:nvSpPr>
        <p:spPr>
          <a:xfrm>
            <a:off x="251520" y="548680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ŞEHİT PİLOT BİNBAŞI  OĞUZ APANOĞLU İLKOKULU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115616" y="1556792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48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REHBERLİK </a:t>
            </a:r>
            <a:r>
              <a:rPr lang="tr-TR" sz="4800" b="1" dirty="0" smtClean="0">
                <a:solidFill>
                  <a:srgbClr val="FF0000"/>
                </a:solidFill>
              </a:rPr>
              <a:t>SERVİSİ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547664" y="3429000"/>
            <a:ext cx="60486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44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4400" b="1" dirty="0" smtClean="0">
                <a:solidFill>
                  <a:srgbClr val="FF0000"/>
                </a:solidFill>
              </a:rPr>
              <a:t>SU </a:t>
            </a:r>
            <a:r>
              <a:rPr lang="tr-TR" sz="4400" b="1" dirty="0" smtClean="0">
                <a:solidFill>
                  <a:srgbClr val="FF0000"/>
                </a:solidFill>
              </a:rPr>
              <a:t>İÇİYORUM </a:t>
            </a:r>
          </a:p>
          <a:p>
            <a:pPr algn="ctr"/>
            <a:r>
              <a:rPr lang="tr-TR" sz="4400" b="1" dirty="0" smtClean="0">
                <a:solidFill>
                  <a:srgbClr val="FF0000"/>
                </a:solidFill>
              </a:rPr>
              <a:t> MUTLU OLUYORUM</a:t>
            </a:r>
            <a:endParaRPr lang="tr-T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oturarak su iÃ§mek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0" y="188640"/>
            <a:ext cx="889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00B050"/>
                </a:solidFill>
              </a:rPr>
              <a:t>EN ÖNEMLİSİ DE SUYU NASIL İÇMELİYİZ?</a:t>
            </a:r>
          </a:p>
          <a:p>
            <a:pPr algn="ctr"/>
            <a:r>
              <a:rPr lang="tr-TR" sz="3600" b="1" dirty="0" smtClean="0">
                <a:solidFill>
                  <a:srgbClr val="00B050"/>
                </a:solidFill>
              </a:rPr>
              <a:t>SU İÇME ADABI NELERDİR?</a:t>
            </a:r>
            <a:endParaRPr lang="tr-TR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6068" cy="6858001"/>
          </a:xfrm>
          <a:prstGeom prst="rect">
            <a:avLst/>
          </a:prstGeom>
          <a:noFill/>
        </p:spPr>
      </p:pic>
      <p:sp>
        <p:nvSpPr>
          <p:cNvPr id="2" name="1 Metin kutusu"/>
          <p:cNvSpPr txBox="1"/>
          <p:nvPr/>
        </p:nvSpPr>
        <p:spPr>
          <a:xfrm>
            <a:off x="1619672" y="1340768"/>
            <a:ext cx="6120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0" b="1" dirty="0" smtClean="0">
                <a:solidFill>
                  <a:srgbClr val="FF0000"/>
                </a:solidFill>
              </a:rPr>
              <a:t>TEŞEKKÜRLER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1979712" y="148478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>
                <a:solidFill>
                  <a:srgbClr val="0070C0"/>
                </a:solidFill>
              </a:rPr>
              <a:t>SUYUN DÖNGÜSÜ </a:t>
            </a:r>
            <a:endParaRPr lang="tr-TR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3393" cy="6858000"/>
          </a:xfrm>
          <a:prstGeom prst="rect">
            <a:avLst/>
          </a:prstGeom>
          <a:noFill/>
        </p:spPr>
      </p:pic>
      <p:sp>
        <p:nvSpPr>
          <p:cNvPr id="2" name="1 Metin kutusu"/>
          <p:cNvSpPr txBox="1"/>
          <p:nvPr/>
        </p:nvSpPr>
        <p:spPr>
          <a:xfrm>
            <a:off x="4283968" y="2636912"/>
            <a:ext cx="55446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</a:rPr>
              <a:t>SAĞLIK İÇİN YETERİ KADAR </a:t>
            </a:r>
          </a:p>
          <a:p>
            <a:pPr algn="ctr"/>
            <a:r>
              <a:rPr lang="tr-TR" sz="5400" b="1" dirty="0" smtClean="0">
                <a:solidFill>
                  <a:srgbClr val="FF0000"/>
                </a:solidFill>
              </a:rPr>
              <a:t>SU İÇİN</a:t>
            </a:r>
            <a:endParaRPr lang="tr-T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0" y="188640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solidFill>
                  <a:srgbClr val="FF0000"/>
                </a:solidFill>
              </a:rPr>
              <a:t>SUYUN VÜCUDUMUZ İÇİN  FAYDALARI</a:t>
            </a:r>
            <a:endParaRPr lang="tr-T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0" y="170080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solidFill>
                  <a:schemeClr val="accent6">
                    <a:lumMod val="75000"/>
                  </a:schemeClr>
                </a:solidFill>
              </a:rPr>
              <a:t>PEKİ </a:t>
            </a:r>
          </a:p>
          <a:p>
            <a:pPr algn="ctr"/>
            <a:r>
              <a:rPr lang="tr-TR" sz="7200" b="1" dirty="0" smtClean="0">
                <a:solidFill>
                  <a:schemeClr val="accent6">
                    <a:lumMod val="75000"/>
                  </a:schemeClr>
                </a:solidFill>
              </a:rPr>
              <a:t>NE KADAR SU İÇMELİYİZ?</a:t>
            </a:r>
            <a:endParaRPr lang="tr-TR" sz="7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" y="0"/>
            <a:ext cx="9143717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6068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3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U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575" y="0"/>
            <a:ext cx="9192575" cy="6858000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EVDE </a:t>
            </a:r>
          </a:p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OKULDA VE ÇEVREMİZDE</a:t>
            </a:r>
          </a:p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 SU TASARRUFU YAPARKEN NELERE DİKKAT ETMELİYİZ?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</Words>
  <Application>Microsoft Office PowerPoint</Application>
  <PresentationFormat>Ekran Gösterisi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13</cp:revision>
  <dcterms:created xsi:type="dcterms:W3CDTF">2019-03-18T07:16:43Z</dcterms:created>
  <dcterms:modified xsi:type="dcterms:W3CDTF">2019-04-12T05:51:50Z</dcterms:modified>
</cp:coreProperties>
</file>