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8" r:id="rId3"/>
    <p:sldId id="274" r:id="rId4"/>
    <p:sldId id="260" r:id="rId5"/>
    <p:sldId id="261" r:id="rId6"/>
    <p:sldId id="262" r:id="rId7"/>
    <p:sldId id="263" r:id="rId8"/>
    <p:sldId id="271" r:id="rId9"/>
    <p:sldId id="265" r:id="rId10"/>
    <p:sldId id="266" r:id="rId11"/>
    <p:sldId id="264" r:id="rId12"/>
    <p:sldId id="272" r:id="rId13"/>
    <p:sldId id="267" r:id="rId14"/>
    <p:sldId id="257" r:id="rId15"/>
    <p:sldId id="268" r:id="rId16"/>
    <p:sldId id="276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12.04.2019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12.04.2019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12.04.2019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12.04.2019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12.04.2019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12.04.2019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12.04.2019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12.04.2019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3600" b="1" dirty="0" smtClean="0">
              <a:solidFill>
                <a:srgbClr val="7030A0"/>
              </a:solidFill>
            </a:endParaRPr>
          </a:p>
          <a:p>
            <a:pPr algn="ctr"/>
            <a:r>
              <a:rPr lang="tr-TR" sz="3600" b="1" dirty="0" smtClean="0">
                <a:solidFill>
                  <a:srgbClr val="7030A0"/>
                </a:solidFill>
              </a:rPr>
              <a:t>Şehit Pilot Binbaşı Oğuz Apanoğlu </a:t>
            </a:r>
            <a:r>
              <a:rPr lang="tr-TR" sz="3600" b="1" dirty="0" smtClean="0">
                <a:solidFill>
                  <a:srgbClr val="7030A0"/>
                </a:solidFill>
              </a:rPr>
              <a:t>İlkokulu</a:t>
            </a:r>
          </a:p>
          <a:p>
            <a:pPr algn="ctr"/>
            <a:endParaRPr lang="tr-TR" sz="3600" b="1" dirty="0" smtClean="0">
              <a:solidFill>
                <a:srgbClr val="7030A0"/>
              </a:solidFill>
            </a:endParaRPr>
          </a:p>
          <a:p>
            <a:pPr algn="ctr"/>
            <a:r>
              <a:rPr lang="tr-TR" sz="3600" b="1" dirty="0" smtClean="0">
                <a:solidFill>
                  <a:srgbClr val="7030A0"/>
                </a:solidFill>
              </a:rPr>
              <a:t>REHBERLİK SERVİSİ</a:t>
            </a:r>
            <a:endParaRPr lang="tr-TR" sz="8000" b="1" dirty="0" smtClean="0">
              <a:solidFill>
                <a:srgbClr val="7030A0"/>
              </a:solidFill>
            </a:endParaRPr>
          </a:p>
          <a:p>
            <a:pPr algn="ctr"/>
            <a:r>
              <a:rPr lang="tr-TR" sz="8000" b="1" dirty="0" smtClean="0">
                <a:solidFill>
                  <a:srgbClr val="00B050"/>
                </a:solidFill>
              </a:rPr>
              <a:t>KİŞİSEL BAKIM </a:t>
            </a:r>
          </a:p>
          <a:p>
            <a:pPr algn="ctr"/>
            <a:r>
              <a:rPr lang="tr-TR" sz="8000" b="1" dirty="0" smtClean="0">
                <a:solidFill>
                  <a:srgbClr val="00B050"/>
                </a:solidFill>
              </a:rPr>
              <a:t>VE </a:t>
            </a:r>
          </a:p>
          <a:p>
            <a:pPr algn="ctr"/>
            <a:r>
              <a:rPr lang="tr-TR" sz="8000" b="1" dirty="0" smtClean="0">
                <a:solidFill>
                  <a:srgbClr val="00B050"/>
                </a:solidFill>
              </a:rPr>
              <a:t>TEMİZLİK</a:t>
            </a:r>
          </a:p>
          <a:p>
            <a:pPr algn="ctr"/>
            <a:endParaRPr lang="tr-TR" sz="80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538431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0" y="0"/>
            <a:ext cx="9685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C00000"/>
                </a:solidFill>
              </a:rPr>
              <a:t>Dişlerimizi fırçalamadan önce… </a:t>
            </a:r>
            <a:endParaRPr lang="tr-TR" sz="5400" b="1" dirty="0">
              <a:solidFill>
                <a:srgbClr val="C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59024" y="5657671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GÜNDE EN AZ 2 DEFA DİŞLERİMİZİ FIRÇALAMALIYIZ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248472" cy="488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C00000"/>
                </a:solidFill>
              </a:rPr>
              <a:t>Dışarıdan eve gelince, </a:t>
            </a:r>
            <a:endParaRPr lang="tr-TR" sz="6600" b="1" dirty="0">
              <a:solidFill>
                <a:srgbClr val="C00000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320480" cy="464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_pzedizz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55776" y="908720"/>
            <a:ext cx="2879725" cy="2293938"/>
          </a:xfrm>
          <a:prstGeom prst="rect">
            <a:avLst/>
          </a:prstGeom>
          <a:noFill/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3284984"/>
            <a:ext cx="3421707" cy="3241756"/>
          </a:xfrm>
          <a:prstGeom prst="rect">
            <a:avLst/>
          </a:prstGeom>
          <a:noFill/>
        </p:spPr>
      </p:pic>
      <p:pic>
        <p:nvPicPr>
          <p:cNvPr id="4" name="Picture 12" descr="MCIN00936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8024" y="3140968"/>
            <a:ext cx="3650912" cy="332541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67544" y="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Tırnaklarımızı kestikten sonra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2606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dirty="0" smtClean="0">
                <a:solidFill>
                  <a:srgbClr val="00B0F0"/>
                </a:solidFill>
              </a:rPr>
              <a:t>  Tuvaleti kullandıktan sonra </a:t>
            </a:r>
            <a:endParaRPr lang="tr-TR" sz="5400" b="1" dirty="0">
              <a:solidFill>
                <a:srgbClr val="00B0F0"/>
              </a:solidFill>
            </a:endParaRPr>
          </a:p>
        </p:txBody>
      </p:sp>
      <p:pic>
        <p:nvPicPr>
          <p:cNvPr id="23554" name="Picture 2" descr="https://encrypted-tbn1.gstatic.com/images?q=tbn:ANd9GcQbZh00RHXNMNrfNf1KmtwYfTolc-lDqSOBB29yRXrZ-3CADa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3845374" cy="288032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0" y="472514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MUTLAKA ELLERİMİZİ </a:t>
            </a:r>
          </a:p>
          <a:p>
            <a:pPr algn="ctr"/>
            <a:r>
              <a:rPr lang="tr-TR" sz="4400" b="1" dirty="0" smtClean="0">
                <a:solidFill>
                  <a:srgbClr val="FF0000"/>
                </a:solidFill>
              </a:rPr>
              <a:t>YIKAMALIYIZ.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smtClean="0">
                <a:solidFill>
                  <a:srgbClr val="0070C0"/>
                </a:solidFill>
              </a:rPr>
              <a:t>ARTIK TEMİZİMM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76104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323528" y="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ELLERİMİZİ NASIL YIKAMALIYIZ?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İŞLEM TAMAM!</a:t>
            </a:r>
          </a:p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MİKROPLARI BAŞARIYLA ELLERİNDEN </a:t>
            </a:r>
          </a:p>
          <a:p>
            <a:pPr algn="ctr"/>
            <a:r>
              <a:rPr lang="tr-T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UZAKLAŞTIRDIN! </a:t>
            </a:r>
            <a:endParaRPr lang="tr-T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 descr="http://www.kagithavlumakinasi.net/wp-content/uploads/2013/09/kagithavlumakinasi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240360" cy="3501008"/>
          </a:xfrm>
          <a:prstGeom prst="rect">
            <a:avLst/>
          </a:prstGeom>
          <a:noFill/>
        </p:spPr>
      </p:pic>
      <p:pic>
        <p:nvPicPr>
          <p:cNvPr id="25604" name="Picture 4" descr="http://www.biotemendustriyel.com/imagess/ec34e420-1562-4228-af0c-32893f27b9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47256"/>
            <a:ext cx="3735288" cy="34107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3528392"/>
          </a:xfrm>
        </p:spPr>
        <p:txBody>
          <a:bodyPr/>
          <a:lstStyle/>
          <a:p>
            <a:pPr algn="ctr"/>
            <a:r>
              <a:rPr lang="tr-TR" sz="7200" b="1" dirty="0" smtClean="0">
                <a:solidFill>
                  <a:srgbClr val="CC00FF"/>
                </a:solidFill>
              </a:rPr>
              <a:t>DİNLEDİĞİNİZ İÇİN TEŞEKKÜRLER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9"/>
            <a:ext cx="6400800" cy="1777752"/>
          </a:xfrm>
        </p:spPr>
        <p:txBody>
          <a:bodyPr/>
          <a:lstStyle/>
          <a:p>
            <a:r>
              <a:rPr lang="tr-TR" sz="8000" b="1" dirty="0" smtClean="0">
                <a:solidFill>
                  <a:srgbClr val="CC00FF"/>
                </a:solidFill>
                <a:sym typeface="Wingdings" pitchFamily="2" charset="2"/>
              </a:rPr>
              <a:t>        </a:t>
            </a:r>
            <a:endParaRPr lang="tr-TR" sz="8000" b="1" dirty="0" smtClean="0">
              <a:solidFill>
                <a:srgbClr val="CC00FF"/>
              </a:solidFill>
            </a:endParaRPr>
          </a:p>
        </p:txBody>
      </p:sp>
      <p:pic>
        <p:nvPicPr>
          <p:cNvPr id="4" name="Picture 5" descr="j03055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2448272" cy="332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ülen yü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752" y="3212976"/>
            <a:ext cx="2232248" cy="274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2195736" y="5288340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Hazırlayan 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Rehberlik Öğretmeni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5832648" cy="52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</a:rPr>
              <a:t>MİNİK İSTİLACILARR</a:t>
            </a:r>
          </a:p>
        </p:txBody>
      </p:sp>
      <p:pic>
        <p:nvPicPr>
          <p:cNvPr id="2052" name="Picture 4" descr="http://i.onbesyirmibes.org/image/2012/12/17/323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1907704" cy="20190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on.tv/resim/detay/20/206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6872"/>
            <a:ext cx="6286500" cy="432048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51520" y="18864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MİKROPLAR AÇIKTA SATILAN YİYECEKLERDE DAHA FAZLA BULUNUR.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11960" y="177281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b="1" dirty="0" smtClean="0"/>
              <a:t>Bakteriler her yerdedirler;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2400" b="1" dirty="0" smtClean="0">
                <a:solidFill>
                  <a:srgbClr val="FF0000"/>
                </a:solidFill>
              </a:rPr>
              <a:t>Hava</a:t>
            </a:r>
          </a:p>
          <a:p>
            <a:r>
              <a:rPr lang="tr-TR" sz="2400" b="1" dirty="0" smtClean="0"/>
              <a:t>Toprak</a:t>
            </a:r>
          </a:p>
          <a:p>
            <a:r>
              <a:rPr lang="tr-TR" sz="2400" b="1" dirty="0" smtClean="0">
                <a:solidFill>
                  <a:srgbClr val="00B050"/>
                </a:solidFill>
              </a:rPr>
              <a:t>Eller</a:t>
            </a:r>
          </a:p>
          <a:p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Saçlar</a:t>
            </a:r>
          </a:p>
          <a:p>
            <a:r>
              <a:rPr lang="tr-TR" sz="2400" b="1" dirty="0" smtClean="0"/>
              <a:t> </a:t>
            </a: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Tırnaklar</a:t>
            </a:r>
          </a:p>
          <a:p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Giysiler</a:t>
            </a:r>
          </a:p>
          <a:p>
            <a:r>
              <a:rPr lang="tr-TR" sz="2400" b="1" dirty="0" smtClean="0">
                <a:solidFill>
                  <a:srgbClr val="00B0F0"/>
                </a:solidFill>
              </a:rPr>
              <a:t>Çalışma masaları</a:t>
            </a:r>
          </a:p>
          <a:p>
            <a:r>
              <a:rPr lang="tr-TR" sz="2400" b="1" dirty="0" smtClean="0"/>
              <a:t> </a:t>
            </a:r>
            <a:r>
              <a:rPr lang="tr-TR" sz="2400" b="1" dirty="0" smtClean="0">
                <a:solidFill>
                  <a:srgbClr val="002060"/>
                </a:solidFill>
              </a:rPr>
              <a:t>Oyuncaklar</a:t>
            </a:r>
          </a:p>
          <a:p>
            <a:r>
              <a:rPr lang="tr-TR" sz="2400" b="1" dirty="0" smtClean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Kapı kolları  </a:t>
            </a:r>
          </a:p>
          <a:p>
            <a:r>
              <a:rPr lang="tr-TR" sz="2400" b="1" dirty="0" smtClean="0">
                <a:solidFill>
                  <a:srgbClr val="7030A0"/>
                </a:solidFill>
              </a:rPr>
              <a:t>Sıralar</a:t>
            </a:r>
          </a:p>
          <a:p>
            <a:endParaRPr lang="tr-TR" b="1" dirty="0"/>
          </a:p>
        </p:txBody>
      </p:sp>
      <p:sp>
        <p:nvSpPr>
          <p:cNvPr id="3" name="2 Dikdörtgen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</a:rPr>
              <a:t>Bakteriler Nerede Yaşar ve Bize Nasıl Ulaşırlar?</a:t>
            </a:r>
          </a:p>
          <a:p>
            <a:endParaRPr lang="tr-TR" sz="3600" dirty="0">
              <a:solidFill>
                <a:srgbClr val="C0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18033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04056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7030A0"/>
                </a:solidFill>
              </a:rPr>
              <a:t>MİKROPLAR ELLERİMİZDE</a:t>
            </a:r>
            <a:endParaRPr lang="tr-TR" sz="60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80728"/>
            <a:ext cx="3779913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896448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MİKROPLAR NASIL VÜCUDUMUZA</a:t>
            </a:r>
          </a:p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GİRERLER?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2696"/>
            <a:ext cx="4490442" cy="53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39147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9512" y="1700808"/>
            <a:ext cx="51480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/>
              <a:t>- Derimizdeki ufak yara, kesik ve çatlaklarda,</a:t>
            </a:r>
          </a:p>
          <a:p>
            <a:r>
              <a:rPr lang="tr-TR" sz="3600" b="1" dirty="0" smtClean="0"/>
              <a:t>- saç ve giysilerimizde,</a:t>
            </a:r>
          </a:p>
          <a:p>
            <a:r>
              <a:rPr lang="tr-TR" sz="3600" b="1" dirty="0" smtClean="0"/>
              <a:t>- burun ve ağız salgılarımızda </a:t>
            </a:r>
          </a:p>
          <a:p>
            <a:r>
              <a:rPr lang="tr-TR" sz="3600" b="1" dirty="0" smtClean="0"/>
              <a:t>- kirli ellerimizde çok sayıda bakteri vardı </a:t>
            </a:r>
            <a:endParaRPr lang="tr-TR" sz="36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85192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2267744" y="188640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UNUTMAYIN!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91272" y="764704"/>
            <a:ext cx="6552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FF0066"/>
                </a:solidFill>
              </a:rPr>
              <a:t>Kıyafetlerinizin, okul formalarınızın</a:t>
            </a:r>
            <a:r>
              <a:rPr lang="tr-TR" sz="4800" b="1" dirty="0" smtClean="0"/>
              <a:t> temiz olmasına özen gösterilmelidir.</a:t>
            </a:r>
          </a:p>
          <a:p>
            <a:pPr algn="ctr"/>
            <a:r>
              <a:rPr lang="tr-TR" sz="4800" b="1" dirty="0" smtClean="0">
                <a:solidFill>
                  <a:srgbClr val="FF0066"/>
                </a:solidFill>
              </a:rPr>
              <a:t>İç çamaşırlarınız ve çoraplarınız</a:t>
            </a:r>
            <a:r>
              <a:rPr lang="tr-TR" sz="4800" b="1" dirty="0" smtClean="0"/>
              <a:t> her gün değiştirilmelidir.</a:t>
            </a:r>
            <a:endParaRPr lang="tr-TR" sz="4800" b="1" dirty="0"/>
          </a:p>
        </p:txBody>
      </p:sp>
      <p:pic>
        <p:nvPicPr>
          <p:cNvPr id="9218" name="Picture 2" descr="çorap resm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2876978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188640"/>
            <a:ext cx="8849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002060"/>
                </a:solidFill>
              </a:rPr>
              <a:t>Ellerimizi ne zaman yıkamalıyız?</a:t>
            </a:r>
            <a:endParaRPr lang="tr-TR" sz="4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24744"/>
            <a:ext cx="49815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1187624" y="5157192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0070C0"/>
                </a:solidFill>
              </a:rPr>
              <a:t>Yemek sofrasını hazırlamadan önce, </a:t>
            </a:r>
          </a:p>
          <a:p>
            <a:r>
              <a:rPr lang="tr-TR" sz="2400" b="1" dirty="0" smtClean="0">
                <a:solidFill>
                  <a:srgbClr val="0070C0"/>
                </a:solidFill>
              </a:rPr>
              <a:t> Yemek yemeden önce,</a:t>
            </a:r>
          </a:p>
          <a:p>
            <a:r>
              <a:rPr lang="tr-TR" sz="2400" b="1" dirty="0" smtClean="0">
                <a:solidFill>
                  <a:srgbClr val="0070C0"/>
                </a:solidFill>
              </a:rPr>
              <a:t>Yemek yedikten sonra</a:t>
            </a:r>
            <a:endParaRPr lang="tr-TR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3444778" cy="318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</TotalTime>
  <Words>169</Words>
  <Application>Microsoft Office PowerPoint</Application>
  <PresentationFormat>Ekran Gösterisi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Gezinti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DİNLEDİĞİNİZ İÇİN 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acer</dc:creator>
  <cp:lastModifiedBy>acer</cp:lastModifiedBy>
  <cp:revision>44</cp:revision>
  <dcterms:created xsi:type="dcterms:W3CDTF">2015-02-22T17:41:31Z</dcterms:created>
  <dcterms:modified xsi:type="dcterms:W3CDTF">2019-04-12T05:52:28Z</dcterms:modified>
</cp:coreProperties>
</file>